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Accent Rule"/>
          <p:cNvSpPr/>
          <p:nvPr userDrawn="1"/>
        </p:nvSpPr>
        <p:spPr>
          <a:xfrm>
            <a:off x="548640" y="6015990"/>
            <a:ext cx="10796891" cy="381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06" name="Accent Mark"/>
          <p:cNvSpPr/>
          <p:nvPr userDrawn="1"/>
        </p:nvSpPr>
        <p:spPr>
          <a:xfrm rot="2700000">
            <a:off x="11459093" y="5958840"/>
            <a:ext cx="152400" cy="1524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03" name="Title"/>
          <p:cNvSpPr>
            <a:spLocks noGrp="1"/>
          </p:cNvSpPr>
          <p:nvPr>
            <p:ph type="ctrTitle"/>
          </p:nvPr>
        </p:nvSpPr>
        <p:spPr>
          <a:xfrm>
            <a:off x="548640" y="2194560"/>
            <a:ext cx="11094415" cy="20116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4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4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04" name="Subtitle"/>
          <p:cNvSpPr>
            <a:spLocks noGrp="1"/>
          </p:cNvSpPr>
          <p:nvPr>
            <p:ph type="subTitle" idx="1"/>
          </p:nvPr>
        </p:nvSpPr>
        <p:spPr>
          <a:xfrm>
            <a:off x="548640" y="4297680"/>
            <a:ext cx="11094415" cy="73152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800" b="0">
                <a:solidFill>
                  <a:srgbClr val="6b6b70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800" b="0">
              <a:solidFill>
                <a:srgbClr val="6b6b70"/>
              </a:solidFill>
              <a:latin typeface="Segoe UI"/>
            </a:endParaRPr>
          </a:p>
        </p:txBody>
      </p:sp>
      <p:pic>
        <p:nvPicPr>
          <p:cNvPr id="1005" name="Logo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10820095" y="548640"/>
            <a:ext cx="822960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-Quad-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90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91" name="Pane BG"/>
          <p:cNvSpPr/>
          <p:nvPr userDrawn="1"/>
        </p:nvSpPr>
        <p:spPr>
          <a:xfrm>
            <a:off x="548640" y="1280160"/>
            <a:ext cx="11094415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92" name="Pane Strip"/>
          <p:cNvSpPr/>
          <p:nvPr userDrawn="1"/>
        </p:nvSpPr>
        <p:spPr>
          <a:xfrm>
            <a:off x="548640" y="1280160"/>
            <a:ext cx="11094415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93" name="Pane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10728655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94" name="Pane Body"/>
          <p:cNvSpPr>
            <a:spLocks noGrp="1"/>
          </p:cNvSpPr>
          <p:nvPr>
            <p:ph type="body" idx="11"/>
          </p:nvPr>
        </p:nvSpPr>
        <p:spPr>
          <a:xfrm>
            <a:off x="731520" y="1783080"/>
            <a:ext cx="10728655" cy="457200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285750" indent="-285750" algn="l">
              <a:spcBef>
                <a:spcPts val="300"/>
              </a:spcBef>
              <a:buClr>
                <a:srgbClr val="b6d3f0"/>
              </a:buClr>
              <a:buFont typeface="Segoe UI"/>
              <a:buChar char="–"/>
              <a:defRPr sz="1400" b="0">
                <a:solidFill>
                  <a:srgbClr val="0b0b0c"/>
                </a:solidFill>
                <a:latin typeface="Segoe UI"/>
              </a:defRPr>
            </a:lvl1pPr>
            <a:lvl2pPr marL="514350" indent="-228600" algn="l">
              <a:spcBef>
                <a:spcPts val="200"/>
              </a:spcBef>
              <a:buClr>
                <a:srgbClr val="b6d3f0"/>
              </a:buClr>
              <a:buFont typeface="Segoe UI"/>
              <a:buChar char="–"/>
              <a:defRPr sz="1200">
                <a:solidFill>
                  <a:srgbClr val="0b0b0c"/>
                </a:solidFill>
                <a:latin typeface="Segoe UI"/>
              </a:defRPr>
            </a:lvl2pPr>
          </a:lstStyle>
          <a:p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95" name="Footnote"/>
          <p:cNvSpPr>
            <a:spLocks noGrp="1"/>
          </p:cNvSpPr>
          <p:nvPr>
            <p:ph type="body" idx="50"/>
          </p:nvPr>
        </p:nvSpPr>
        <p:spPr>
          <a:xfrm>
            <a:off x="457200" y="6446520"/>
            <a:ext cx="10362895" cy="27432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97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97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-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08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09" name="Pane BG"/>
          <p:cNvSpPr/>
          <p:nvPr userDrawn="1"/>
        </p:nvSpPr>
        <p:spPr>
          <a:xfrm>
            <a:off x="548640" y="1280160"/>
            <a:ext cx="11094415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10" name="Pane Strip"/>
          <p:cNvSpPr/>
          <p:nvPr userDrawn="1"/>
        </p:nvSpPr>
        <p:spPr>
          <a:xfrm>
            <a:off x="548640" y="1280160"/>
            <a:ext cx="11094415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11" name="Pane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10728655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12" name="Pane Body"/>
          <p:cNvSpPr>
            <a:spLocks noGrp="1"/>
          </p:cNvSpPr>
          <p:nvPr>
            <p:ph type="body" idx="11"/>
          </p:nvPr>
        </p:nvSpPr>
        <p:spPr>
          <a:xfrm>
            <a:off x="731520" y="1783080"/>
            <a:ext cx="10728655" cy="457200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13" name="Footnote"/>
          <p:cNvSpPr>
            <a:spLocks noGrp="1"/>
          </p:cNvSpPr>
          <p:nvPr>
            <p:ph type="body" idx="50"/>
          </p:nvPr>
        </p:nvSpPr>
        <p:spPr>
          <a:xfrm>
            <a:off x="457200" y="6446520"/>
            <a:ext cx="10362895" cy="27432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15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15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-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18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19" name="Pane 1 BG"/>
          <p:cNvSpPr/>
          <p:nvPr userDrawn="1"/>
        </p:nvSpPr>
        <p:spPr>
          <a:xfrm>
            <a:off x="548640" y="1280160"/>
            <a:ext cx="5410047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20" name="Pane 1 Strip"/>
          <p:cNvSpPr/>
          <p:nvPr userDrawn="1"/>
        </p:nvSpPr>
        <p:spPr>
          <a:xfrm>
            <a:off x="548640" y="128016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21" name="Pane 1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22" name="Pane 1 Body"/>
          <p:cNvSpPr>
            <a:spLocks noGrp="1"/>
          </p:cNvSpPr>
          <p:nvPr>
            <p:ph type="body" idx="11"/>
          </p:nvPr>
        </p:nvSpPr>
        <p:spPr>
          <a:xfrm>
            <a:off x="731520" y="1828800"/>
            <a:ext cx="5044287" cy="45262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23" name="Pane 2 BG"/>
          <p:cNvSpPr/>
          <p:nvPr userDrawn="1"/>
        </p:nvSpPr>
        <p:spPr>
          <a:xfrm>
            <a:off x="6233007" y="1280160"/>
            <a:ext cx="5410047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24" name="Pane 2 Strip"/>
          <p:cNvSpPr/>
          <p:nvPr userDrawn="1"/>
        </p:nvSpPr>
        <p:spPr>
          <a:xfrm>
            <a:off x="6233007" y="128016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25" name="Pane 2 Title"/>
          <p:cNvSpPr>
            <a:spLocks noGrp="1"/>
          </p:cNvSpPr>
          <p:nvPr>
            <p:ph type="body" idx="12"/>
          </p:nvPr>
        </p:nvSpPr>
        <p:spPr>
          <a:xfrm>
            <a:off x="6415887" y="132588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26" name="Pane 2 Body"/>
          <p:cNvSpPr>
            <a:spLocks noGrp="1"/>
          </p:cNvSpPr>
          <p:nvPr>
            <p:ph type="body" idx="13"/>
          </p:nvPr>
        </p:nvSpPr>
        <p:spPr>
          <a:xfrm>
            <a:off x="6415887" y="1828800"/>
            <a:ext cx="5044287" cy="45262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27" name="Footnote"/>
          <p:cNvSpPr>
            <a:spLocks noGrp="1"/>
          </p:cNvSpPr>
          <p:nvPr>
            <p:ph type="body" idx="50"/>
          </p:nvPr>
        </p:nvSpPr>
        <p:spPr>
          <a:xfrm>
            <a:off x="457200" y="6446520"/>
            <a:ext cx="10362895" cy="27432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29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29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-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2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33" name="Pane 1 BG"/>
          <p:cNvSpPr/>
          <p:nvPr userDrawn="1"/>
        </p:nvSpPr>
        <p:spPr>
          <a:xfrm>
            <a:off x="548640" y="1280160"/>
            <a:ext cx="3515258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4" name="Pane 1 Strip"/>
          <p:cNvSpPr/>
          <p:nvPr userDrawn="1"/>
        </p:nvSpPr>
        <p:spPr>
          <a:xfrm>
            <a:off x="548640" y="1280160"/>
            <a:ext cx="3515258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5" name="Pane 1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3149498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36" name="Pane 1 Body"/>
          <p:cNvSpPr>
            <a:spLocks noGrp="1"/>
          </p:cNvSpPr>
          <p:nvPr>
            <p:ph type="body" idx="11"/>
          </p:nvPr>
        </p:nvSpPr>
        <p:spPr>
          <a:xfrm>
            <a:off x="731520" y="1828800"/>
            <a:ext cx="3149498" cy="45262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37" name="Pane 2 BG"/>
          <p:cNvSpPr/>
          <p:nvPr userDrawn="1"/>
        </p:nvSpPr>
        <p:spPr>
          <a:xfrm>
            <a:off x="4338218" y="1280160"/>
            <a:ext cx="3515258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8" name="Pane 2 Strip"/>
          <p:cNvSpPr/>
          <p:nvPr userDrawn="1"/>
        </p:nvSpPr>
        <p:spPr>
          <a:xfrm>
            <a:off x="4338218" y="1280160"/>
            <a:ext cx="3515258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39" name="Pane 2 Title"/>
          <p:cNvSpPr>
            <a:spLocks noGrp="1"/>
          </p:cNvSpPr>
          <p:nvPr>
            <p:ph type="body" idx="12"/>
          </p:nvPr>
        </p:nvSpPr>
        <p:spPr>
          <a:xfrm>
            <a:off x="4521098" y="1325880"/>
            <a:ext cx="3149498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40" name="Pane 2 Body"/>
          <p:cNvSpPr>
            <a:spLocks noGrp="1"/>
          </p:cNvSpPr>
          <p:nvPr>
            <p:ph type="body" idx="13"/>
          </p:nvPr>
        </p:nvSpPr>
        <p:spPr>
          <a:xfrm>
            <a:off x="4521098" y="1828800"/>
            <a:ext cx="3149498" cy="45262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41" name="Pane 3 BG"/>
          <p:cNvSpPr/>
          <p:nvPr userDrawn="1"/>
        </p:nvSpPr>
        <p:spPr>
          <a:xfrm>
            <a:off x="8127796" y="1280160"/>
            <a:ext cx="3515258" cy="512064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42" name="Pane 3 Strip"/>
          <p:cNvSpPr/>
          <p:nvPr userDrawn="1"/>
        </p:nvSpPr>
        <p:spPr>
          <a:xfrm>
            <a:off x="8127796" y="1280160"/>
            <a:ext cx="3515258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43" name="Pane 3 Title"/>
          <p:cNvSpPr>
            <a:spLocks noGrp="1"/>
          </p:cNvSpPr>
          <p:nvPr>
            <p:ph type="body" idx="14"/>
          </p:nvPr>
        </p:nvSpPr>
        <p:spPr>
          <a:xfrm>
            <a:off x="8310676" y="1325880"/>
            <a:ext cx="3149498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44" name="Pane 3 Body"/>
          <p:cNvSpPr>
            <a:spLocks noGrp="1"/>
          </p:cNvSpPr>
          <p:nvPr>
            <p:ph type="body" idx="15"/>
          </p:nvPr>
        </p:nvSpPr>
        <p:spPr>
          <a:xfrm>
            <a:off x="8310676" y="1828800"/>
            <a:ext cx="3149498" cy="45262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45" name="Footnote"/>
          <p:cNvSpPr>
            <a:spLocks noGrp="1"/>
          </p:cNvSpPr>
          <p:nvPr>
            <p:ph type="body" idx="50"/>
          </p:nvPr>
        </p:nvSpPr>
        <p:spPr>
          <a:xfrm>
            <a:off x="457200" y="6446520"/>
            <a:ext cx="10362895" cy="27432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47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47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-Qu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0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51" name="Pane 1 BG"/>
          <p:cNvSpPr/>
          <p:nvPr userDrawn="1"/>
        </p:nvSpPr>
        <p:spPr>
          <a:xfrm>
            <a:off x="548640" y="1280160"/>
            <a:ext cx="5410047" cy="242316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2" name="Pane 1 Strip"/>
          <p:cNvSpPr/>
          <p:nvPr userDrawn="1"/>
        </p:nvSpPr>
        <p:spPr>
          <a:xfrm>
            <a:off x="548640" y="128016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3" name="Pane 1 Title"/>
          <p:cNvSpPr>
            <a:spLocks noGrp="1"/>
          </p:cNvSpPr>
          <p:nvPr>
            <p:ph type="body" idx="10"/>
          </p:nvPr>
        </p:nvSpPr>
        <p:spPr>
          <a:xfrm>
            <a:off x="731520" y="132588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54" name="Pane 1 Body"/>
          <p:cNvSpPr>
            <a:spLocks noGrp="1"/>
          </p:cNvSpPr>
          <p:nvPr>
            <p:ph type="body" idx="11"/>
          </p:nvPr>
        </p:nvSpPr>
        <p:spPr>
          <a:xfrm>
            <a:off x="731520" y="1828800"/>
            <a:ext cx="5044287" cy="17830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55" name="Pane 2 BG"/>
          <p:cNvSpPr/>
          <p:nvPr userDrawn="1"/>
        </p:nvSpPr>
        <p:spPr>
          <a:xfrm>
            <a:off x="6233007" y="1280160"/>
            <a:ext cx="5410047" cy="242316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6" name="Pane 2 Strip"/>
          <p:cNvSpPr/>
          <p:nvPr userDrawn="1"/>
        </p:nvSpPr>
        <p:spPr>
          <a:xfrm>
            <a:off x="6233007" y="128016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57" name="Pane 2 Title"/>
          <p:cNvSpPr>
            <a:spLocks noGrp="1"/>
          </p:cNvSpPr>
          <p:nvPr>
            <p:ph type="body" idx="12"/>
          </p:nvPr>
        </p:nvSpPr>
        <p:spPr>
          <a:xfrm>
            <a:off x="6415887" y="132588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58" name="Pane 2 Body"/>
          <p:cNvSpPr>
            <a:spLocks noGrp="1"/>
          </p:cNvSpPr>
          <p:nvPr>
            <p:ph type="body" idx="13"/>
          </p:nvPr>
        </p:nvSpPr>
        <p:spPr>
          <a:xfrm>
            <a:off x="6415887" y="1828800"/>
            <a:ext cx="5044287" cy="17830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59" name="Pane 3 BG"/>
          <p:cNvSpPr/>
          <p:nvPr userDrawn="1"/>
        </p:nvSpPr>
        <p:spPr>
          <a:xfrm>
            <a:off x="548640" y="3977640"/>
            <a:ext cx="5410047" cy="242316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0" name="Pane 3 Strip"/>
          <p:cNvSpPr/>
          <p:nvPr userDrawn="1"/>
        </p:nvSpPr>
        <p:spPr>
          <a:xfrm>
            <a:off x="548640" y="397764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1" name="Pane 3 Title"/>
          <p:cNvSpPr>
            <a:spLocks noGrp="1"/>
          </p:cNvSpPr>
          <p:nvPr>
            <p:ph type="body" idx="14"/>
          </p:nvPr>
        </p:nvSpPr>
        <p:spPr>
          <a:xfrm>
            <a:off x="731520" y="402336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62" name="Pane 3 Body"/>
          <p:cNvSpPr>
            <a:spLocks noGrp="1"/>
          </p:cNvSpPr>
          <p:nvPr>
            <p:ph type="body" idx="15"/>
          </p:nvPr>
        </p:nvSpPr>
        <p:spPr>
          <a:xfrm>
            <a:off x="731520" y="4526280"/>
            <a:ext cx="5044287" cy="182880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63" name="Pane 4 BG"/>
          <p:cNvSpPr/>
          <p:nvPr userDrawn="1"/>
        </p:nvSpPr>
        <p:spPr>
          <a:xfrm>
            <a:off x="6233007" y="3977640"/>
            <a:ext cx="5410047" cy="242316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4" name="Pane 4 Strip"/>
          <p:cNvSpPr/>
          <p:nvPr userDrawn="1"/>
        </p:nvSpPr>
        <p:spPr>
          <a:xfrm>
            <a:off x="6233007" y="3977640"/>
            <a:ext cx="5410047" cy="365760"/>
          </a:xfrm>
          <a:prstGeom prst="rect">
            <a:avLst/>
          </a:prstGeom>
          <a:solidFill>
            <a:srgbClr val="b6d3f0"/>
          </a:solidFill>
          <a:ln>
            <a:noFill/>
          </a:ln>
        </p:spPr>
        <p:txBody>
          <a:bodyPr/>
          <a:lstStyle/>
          <a:p/>
        </p:txBody>
      </p:sp>
      <p:sp>
        <p:nvSpPr>
          <p:cNvPr id="1065" name="Pane 4 Title"/>
          <p:cNvSpPr>
            <a:spLocks noGrp="1"/>
          </p:cNvSpPr>
          <p:nvPr>
            <p:ph type="body" idx="16"/>
          </p:nvPr>
        </p:nvSpPr>
        <p:spPr>
          <a:xfrm>
            <a:off x="6415887" y="4023360"/>
            <a:ext cx="5044287" cy="36576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1">
                <a:solidFill>
                  <a:srgbClr val="0b0b0c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1">
              <a:solidFill>
                <a:srgbClr val="0b0b0c"/>
              </a:solidFill>
              <a:latin typeface="Georgia"/>
            </a:endParaRPr>
          </a:p>
        </p:txBody>
      </p:sp>
      <p:sp>
        <p:nvSpPr>
          <p:cNvPr id="1066" name="Pane 4 Body"/>
          <p:cNvSpPr>
            <a:spLocks noGrp="1"/>
          </p:cNvSpPr>
          <p:nvPr>
            <p:ph type="body" idx="17"/>
          </p:nvPr>
        </p:nvSpPr>
        <p:spPr>
          <a:xfrm>
            <a:off x="6415887" y="4526280"/>
            <a:ext cx="5044287" cy="182880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4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4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67" name="Footnote"/>
          <p:cNvSpPr>
            <a:spLocks noGrp="1"/>
          </p:cNvSpPr>
          <p:nvPr>
            <p:ph type="body" idx="50"/>
          </p:nvPr>
        </p:nvSpPr>
        <p:spPr>
          <a:xfrm>
            <a:off x="457200" y="6446520"/>
            <a:ext cx="10362895" cy="27432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69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69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Header"/>
          <p:cNvSpPr/>
          <p:nvPr userDrawn="1"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72" name="Title"/>
          <p:cNvSpPr>
            <a:spLocks noGrp="1"/>
          </p:cNvSpPr>
          <p:nvPr>
            <p:ph type="title"/>
          </p:nvPr>
        </p:nvSpPr>
        <p:spPr>
          <a:xfrm>
            <a:off x="548640" y="164592"/>
            <a:ext cx="11094415" cy="5486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4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73" name="Subtitle"/>
          <p:cNvSpPr>
            <a:spLocks noGrp="1"/>
          </p:cNvSpPr>
          <p:nvPr>
            <p:ph type="body" idx="20"/>
          </p:nvPr>
        </p:nvSpPr>
        <p:spPr>
          <a:xfrm>
            <a:off x="548640" y="960120"/>
            <a:ext cx="11094415" cy="32004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1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1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74" name="Content"/>
          <p:cNvSpPr>
            <a:spLocks noGrp="1"/>
          </p:cNvSpPr>
          <p:nvPr>
            <p:ph type="obj" idx="30"/>
          </p:nvPr>
        </p:nvSpPr>
        <p:spPr>
          <a:xfrm>
            <a:off x="548640" y="1371600"/>
            <a:ext cx="11094415" cy="498348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75" name="Footnote"/>
          <p:cNvSpPr>
            <a:spLocks noGrp="1"/>
          </p:cNvSpPr>
          <p:nvPr>
            <p:ph type="body" idx="50"/>
          </p:nvPr>
        </p:nvSpPr>
        <p:spPr>
          <a:xfrm>
            <a:off x="457200" y="6446520"/>
            <a:ext cx="10362895" cy="274320"/>
          </a:xfrm>
          <a:prstGeom prst="rect">
            <a:avLst/>
          </a:prstGeom>
        </p:spPr>
        <p:txBody>
          <a:bodyPr wrap="square" lIns="91440" tIns="45720" rIns="91440" bIns="45720" anchor="b"/>
          <a:lstStyle>
            <a:lvl1pPr marL="0" indent="0" algn="l">
              <a:buNone/>
              <a:defRPr sz="900" b="0">
                <a:solidFill>
                  <a:srgbClr val="0b0b0c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900" b="0">
              <a:solidFill>
                <a:srgbClr val="0b0b0c"/>
              </a:solidFill>
              <a:latin typeface="Segoe UI"/>
            </a:endParaRPr>
          </a:p>
        </p:txBody>
      </p:sp>
      <p:sp>
        <p:nvSpPr>
          <p:cNvPr id="1077" name="Slide Number"/>
          <p:cNvSpPr>
            <a:spLocks noGrp="1"/>
          </p:cNvSpPr>
          <p:nvPr>
            <p:ph type="sldNum" sz="quarter" idx="100"/>
          </p:nvPr>
        </p:nvSpPr>
        <p:spPr>
          <a:xfrm>
            <a:off x="11277295" y="6446520"/>
            <a:ext cx="640080" cy="274320"/>
          </a:xfrm>
          <a:prstGeom prst="rect">
            <a:avLst/>
          </a:prstGeom>
        </p:spPr>
        <p:txBody>
          <a:bodyPr wrap="square" anchor="b"/>
          <a:lstStyle>
            <a:lvl1pPr algn="r">
              <a:buNone/>
              <a:defRPr sz="900">
                <a:solidFill>
                  <a:srgbClr val="0b0b0c"/>
                </a:solidFill>
                <a:latin typeface="Segoe UI"/>
              </a:defRPr>
            </a:lvl1pPr>
          </a:lstStyle>
          <a:p>
            <a:pPr algn="r">
              <a:buNone/>
            </a:pPr>
            <a:fld id="{B0E5C9F4-1234-4ABC-9876-000000001077}" type="slidenum">
              <a:rPr lang="en-US" sz="900">
                <a:solidFill>
                  <a:srgbClr val="0b0b0c"/>
                </a:solidFill>
                <a:latin typeface="Segoe UI"/>
              </a:rPr>
              <a:t>#</a:t>
            </a:fld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Left BG"/>
          <p:cNvSpPr/>
          <p:nvPr userDrawn="1"/>
        </p:nvSpPr>
        <p:spPr>
          <a:xfrm>
            <a:off x="0" y="0"/>
            <a:ext cx="6095847" cy="68580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79" name="Right BG"/>
          <p:cNvSpPr/>
          <p:nvPr userDrawn="1"/>
        </p:nvSpPr>
        <p:spPr>
          <a:xfrm>
            <a:off x="6095847" y="0"/>
            <a:ext cx="6095848" cy="6858000"/>
          </a:xfrm>
          <a:prstGeom prst="rect">
            <a:avLst/>
          </a:prstGeom>
          <a:solidFill>
            <a:srgbClr val="f4f4f2"/>
          </a:solidFill>
          <a:ln>
            <a:noFill/>
          </a:ln>
        </p:spPr>
        <p:txBody>
          <a:bodyPr/>
          <a:lstStyle/>
          <a:p/>
        </p:txBody>
      </p:sp>
      <p:sp>
        <p:nvSpPr>
          <p:cNvPr id="1080" name="Divider Title"/>
          <p:cNvSpPr>
            <a:spLocks noGrp="1"/>
          </p:cNvSpPr>
          <p:nvPr>
            <p:ph type="ctrTitle"/>
          </p:nvPr>
        </p:nvSpPr>
        <p:spPr>
          <a:xfrm>
            <a:off x="548640" y="2743200"/>
            <a:ext cx="5181447" cy="1645920"/>
          </a:xfrm>
          <a:prstGeom prst="rect">
            <a:avLst/>
          </a:prstGeom>
        </p:spPr>
        <p:txBody>
          <a:bodyPr wrap="square" lIns="91440" tIns="36000" rIns="91440" bIns="45720" anchor="ctr"/>
          <a:lstStyle>
            <a:lvl1pPr marL="0" indent="0" algn="l">
              <a:buNone/>
              <a:defRPr sz="5400" b="0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5400" b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81" name="Divider Image"/>
          <p:cNvSpPr>
            <a:spLocks noGrp="1"/>
          </p:cNvSpPr>
          <p:nvPr>
            <p:ph type="pic" idx="30"/>
          </p:nvPr>
        </p:nvSpPr>
        <p:spPr>
          <a:xfrm>
            <a:off x="6095847" y="0"/>
            <a:ext cx="6095848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BG"/>
          <p:cNvSpPr/>
          <p:nvPr userDrawn="1"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84" name="Agenda Title"/>
          <p:cNvSpPr>
            <a:spLocks noGrp="1"/>
          </p:cNvSpPr>
          <p:nvPr>
            <p:ph type="title"/>
          </p:nvPr>
        </p:nvSpPr>
        <p:spPr>
          <a:xfrm>
            <a:off x="640080" y="640080"/>
            <a:ext cx="10911535" cy="64008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2800" b="1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2800" b="1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85" name="Agenda Body"/>
          <p:cNvSpPr>
            <a:spLocks noGrp="1"/>
          </p:cNvSpPr>
          <p:nvPr>
            <p:ph type="body" idx="10"/>
          </p:nvPr>
        </p:nvSpPr>
        <p:spPr>
          <a:xfrm>
            <a:off x="640080" y="1554480"/>
            <a:ext cx="10911535" cy="4572000"/>
          </a:xfrm>
          <a:prstGeom prst="rect">
            <a:avLst/>
          </a:prstGeom>
        </p:spPr>
        <p:txBody>
          <a:bodyPr wrap="square" lIns="91440" tIns="45720" rIns="91440" bIns="45720" anchor="t"/>
          <a:lstStyle>
            <a:lvl1pPr marL="0" indent="0" algn="l">
              <a:buNone/>
              <a:defRPr sz="1800" b="0">
                <a:solidFill>
                  <a:srgbClr val="ffffff"/>
                </a:solidFill>
                <a:latin typeface="Segoe UI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l">
              <a:buNone/>
            </a:pPr>
            <a:endParaRPr lang="en-US" sz="1800" b="0">
              <a:solidFill>
                <a:srgbClr val="ffffff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BG"/>
          <p:cNvSpPr/>
          <p:nvPr userDrawn="1"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87" name="Wordmark"/>
          <p:cNvSpPr>
            <a:spLocks noGrp="1"/>
          </p:cNvSpPr>
          <p:nvPr>
            <p:ph type="ctrTitle"/>
          </p:nvPr>
        </p:nvSpPr>
        <p:spPr>
          <a:xfrm>
            <a:off x="457200" y="2743200"/>
            <a:ext cx="11277295" cy="1828800"/>
          </a:xfrm>
          <a:prstGeom prst="rect">
            <a:avLst/>
          </a:prstGeom>
        </p:spPr>
        <p:txBody>
          <a:bodyPr wrap="square" lIns="91440" tIns="36000" rIns="91440" bIns="45720" anchor="ctr"/>
          <a:lstStyle>
            <a:lvl1pPr marL="0" indent="0" algn="ctr">
              <a:buNone/>
              <a:defRPr sz="7200" b="0">
                <a:solidFill>
                  <a:srgbClr val="ffffff"/>
                </a:solidFill>
                <a:latin typeface="Georgia"/>
              </a:defRPr>
            </a:lvl1pPr>
            <a:lvl2pPr marL="0" indent="0">
              <a:buNone/>
            </a:lvl2pPr>
            <a:lvl3pPr marL="0" indent="0">
              <a:buNone/>
            </a:lvl3pPr>
          </a:lstStyle>
          <a:p>
            <a:pPr marL="0" indent="0" algn="ctr">
              <a:buNone/>
            </a:pPr>
            <a:endParaRPr lang="en-US" sz="7200" b="0">
              <a:solidFill>
                <a:srgbClr val="ffffff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Technology partners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t>Our core platform relationships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50"/>
          </p:nvPr>
        </p:nvSpPr>
        <p:spPr/>
        <p:txBody>
          <a:bodyPr/>
          <a:lstStyle/>
          <a:p>
            <a:r>
              <a:t>Logos are trademarks of their respective owners.</a:t>
            </a:r>
          </a:p>
        </p:txBody>
      </p:sp>
      <p:pic>
        <p:nvPicPr>
          <p:cNvPr id="6" name="Picture 5" descr="microsoft.c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349" y="2971800"/>
            <a:ext cx="2194560" cy="2194560"/>
          </a:xfrm>
          <a:prstGeom prst="rect">
            <a:avLst/>
          </a:prstGeom>
        </p:spPr>
      </p:pic>
      <p:pic>
        <p:nvPicPr>
          <p:cNvPr id="7" name="Picture 6" descr="salesforce.c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8567" y="2971800"/>
            <a:ext cx="2194560" cy="2194560"/>
          </a:xfrm>
          <a:prstGeom prst="rect">
            <a:avLst/>
          </a:prstGeom>
        </p:spPr>
      </p:pic>
      <p:pic>
        <p:nvPicPr>
          <p:cNvPr id="8" name="Picture 7" descr="adobe.co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4785" y="2971800"/>
            <a:ext cx="2194560" cy="21945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B0B0C"/>
      </a:dk1>
      <a:lt1>
        <a:sysClr val="window" lastClr="FFFFFF"/>
      </a:lt1>
      <a:dk2>
        <a:srgbClr val="4A90D9"/>
      </a:dk2>
      <a:lt2>
        <a:srgbClr val="F4F4F2"/>
      </a:lt2>
      <a:accent1>
        <a:srgbClr val="4A90D9"/>
      </a:accent1>
      <a:accent2>
        <a:srgbClr val="B6D3F0"/>
      </a:accent2>
      <a:accent3>
        <a:srgbClr val="0B0B0C"/>
      </a:accent3>
      <a:accent4>
        <a:srgbClr val="B6D3F0"/>
      </a:accent4>
      <a:accent5>
        <a:srgbClr val="4A90D9"/>
      </a:accent5>
      <a:accent6>
        <a:srgbClr val="F4F4F2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